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F609E-FE03-2343-9EB7-D8E25E1DD3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5BB417-9325-8C4E-AC10-EFA46E0EFF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F7C133-AEE4-CD44-827B-B4EBD65B0A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1CA8CA-B15C-CF4D-A573-FDBB6DAC8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52547-9889-7745-9D24-3925DDBC2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3620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ECA5C5-73FD-A944-BBC2-59E21C3623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B41BFA-9324-8745-9354-DA19D0555D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661B6D-B959-6342-BD52-ED46901E15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A02590-C2BE-0A4D-B709-C8560D1DE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FFE-61A5-7548-BE57-053E4FC77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32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4AF9066-3E0C-904E-BFDF-64CE47B02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406CAC-85DC-CD4A-B462-137953DAE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7759A-2C19-5242-92C3-7C351E918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528A44-8B20-0549-B25D-B983DD3177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13CA7-1364-944C-AD08-7424A314D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8347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0E7880-8B4D-EA4C-8A69-50C5C1769B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4EE557-0C2D-174A-95C6-623D05248B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3BF63-4417-C049-A7BF-9FBC98A25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C8ACE-C94B-754A-8714-7BBD99047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B3D9F2-A238-2949-9C85-F7234529A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591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60A6D0-8C41-534F-83F2-91A41D3EEA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8682FB-AD7E-EB49-B1F9-322CA21AB7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9C71A-F1E6-4D42-902F-3404A66207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DF71CB-926F-144D-87AF-A8515BA12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09C2A-9757-214B-B843-A1C60D962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64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9902D-2539-E147-A709-9D0983DB1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DEBC1-506B-F54E-952C-F05DFDEEC86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C4C095-FBEA-3344-85BF-AD338FD626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A7806F-4D97-EB40-B43E-392E38A7A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1B7F31-04B5-FB41-86B2-001CF3E29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FED249-1DE2-F942-8318-89FA45840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92703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3ED81-1591-6445-B375-818734D42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763934-01AA-D441-A2AE-61330AB46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4EA50A-BD0B-124E-A91F-F5952BF1C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868FF8-4610-1045-938E-8F957B3BC6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449610-74FA-1642-A846-55F6DE512E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FF0505-EEE9-4B48-A984-E92DAB6646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1DBF32-83C7-7F43-9748-F2923A717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761354-E9BD-F649-B3E6-9C74BC52C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046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2F07F-2302-BD40-8B13-3599F899B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5E029C-1E19-AC49-B963-CA2E8A48F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5BB1E5-0952-6F40-864F-D95CF717F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023365-EC68-0D43-B9CE-CF0B9B19D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726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9B1B9E-3CFB-6D4C-B0AA-114905D433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6A5A4-C252-E349-8461-4260D0041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A19506-8A9D-5347-9438-7EEE925615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588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48D3A-7B28-AF49-B5EE-8CEB068C65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B0C58-6BA5-914E-9755-735D6B5949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57A484-2F22-BF44-A002-2BC41E9D07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D18D46-F76F-1347-A820-1824768A8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DDDBB-E117-8A47-A57F-3E79ED7FA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AA7B9E-0B1A-C64E-9161-41F12A5E2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966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68BBD5-7FB2-7C47-9A93-604E42333A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ABBCC8-410C-954A-9DE7-794E42F347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DA6DE7-E23B-0540-B677-1D5C890E09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81E70C-7F69-C34E-B099-54BAFACDD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7AC2E4-3FCF-164D-82A8-77430D53D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EC47B4-EB8D-0F4E-8F75-0BF68C55B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241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28C822-F758-B244-ADD1-BC8235B9D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C0FA8-AD53-6B48-944D-B1555ECAB6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15D5CE-2C42-5E4B-BEF5-3005162983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A5604E-1235-5C45-B411-9B7094FAB6B9}" type="datetimeFigureOut">
              <a:rPr lang="en-US" smtClean="0"/>
              <a:t>10/7/21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0C45A-25C6-724D-B2B7-5821E9BB06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86C958-B66D-A64E-B581-00225F827D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02A91C-F1FF-2A44-899C-1466A99096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5559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Rounded Rectangle 54">
            <a:extLst>
              <a:ext uri="{FF2B5EF4-FFF2-40B4-BE49-F238E27FC236}">
                <a16:creationId xmlns:a16="http://schemas.microsoft.com/office/drawing/2014/main" id="{0FC77965-2428-C848-808B-42860FB08F7B}"/>
              </a:ext>
            </a:extLst>
          </p:cNvPr>
          <p:cNvSpPr/>
          <p:nvPr/>
        </p:nvSpPr>
        <p:spPr>
          <a:xfrm>
            <a:off x="1294544" y="1"/>
            <a:ext cx="10262456" cy="6858000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99E13BC-47FF-E54E-B0B2-ABABC0E642B0}"/>
              </a:ext>
            </a:extLst>
          </p:cNvPr>
          <p:cNvSpPr/>
          <p:nvPr/>
        </p:nvSpPr>
        <p:spPr>
          <a:xfrm>
            <a:off x="2418080" y="2133598"/>
            <a:ext cx="6847840" cy="4480562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3D Model 5" descr="Materialbot">
                <a:extLst>
                  <a:ext uri="{FF2B5EF4-FFF2-40B4-BE49-F238E27FC236}">
                    <a16:creationId xmlns:a16="http://schemas.microsoft.com/office/drawing/2014/main" id="{915EE1F0-F5DB-0644-BBE9-AB89508083A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76883982"/>
                  </p:ext>
                </p:extLst>
              </p:nvPr>
            </p:nvGraphicFramePr>
            <p:xfrm>
              <a:off x="5285150" y="2332354"/>
              <a:ext cx="909703" cy="1462194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909703" cy="1462194"/>
                    </a:xfrm>
                    <a:prstGeom prst="rect">
                      <a:avLst/>
                    </a:prstGeom>
                  </am3d:spPr>
                  <am3d:camera>
                    <am3d:pos x="0" y="0" z="6039608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6704" d="1000000"/>
                    <am3d:preTrans dx="0" dy="-18000000" dz="-1139793"/>
                    <am3d:scale>
                      <am3d:sx n="1000000" d="1000000"/>
                      <am3d:sy n="1000000" d="1000000"/>
                      <am3d:sz n="1000000" d="1000000"/>
                    </am3d:scale>
                    <am3d:rot ax="2230597" ay="2407414" az="1562799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18813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3D Model 5" descr="Materialbot">
                <a:extLst>
                  <a:ext uri="{FF2B5EF4-FFF2-40B4-BE49-F238E27FC236}">
                    <a16:creationId xmlns:a16="http://schemas.microsoft.com/office/drawing/2014/main" id="{915EE1F0-F5DB-0644-BBE9-AB89508083A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85150" y="2332354"/>
                <a:ext cx="909703" cy="14621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Design a room">
                <a:extLst>
                  <a:ext uri="{FF2B5EF4-FFF2-40B4-BE49-F238E27FC236}">
                    <a16:creationId xmlns:a16="http://schemas.microsoft.com/office/drawing/2014/main" id="{C6AF772C-4665-9349-B143-AA7BB687981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3687777"/>
                  </p:ext>
                </p:extLst>
              </p:nvPr>
            </p:nvGraphicFramePr>
            <p:xfrm>
              <a:off x="4745816" y="3646267"/>
              <a:ext cx="2444216" cy="283278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444216" cy="2832784"/>
                    </a:xfrm>
                    <a:prstGeom prst="rect">
                      <a:avLst/>
                    </a:prstGeom>
                  </am3d:spPr>
                  <am3d:camera>
                    <am3d:pos x="0" y="0" z="72908629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228146" d="1000000"/>
                    <am3d:preTrans dx="390111" dy="-11963468" dz="30920"/>
                    <am3d:scale>
                      <am3d:sx n="1000000" d="1000000"/>
                      <am3d:sy n="1000000" d="1000000"/>
                      <am3d:sz n="1000000" d="1000000"/>
                    </am3d:scale>
                    <am3d:rot ax="2329589" ay="1583723" az="118115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4559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Design a room">
                <a:extLst>
                  <a:ext uri="{FF2B5EF4-FFF2-40B4-BE49-F238E27FC236}">
                    <a16:creationId xmlns:a16="http://schemas.microsoft.com/office/drawing/2014/main" id="{C6AF772C-4665-9349-B143-AA7BB687981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45816" y="3646267"/>
                <a:ext cx="2444216" cy="2832784"/>
              </a:xfrm>
              <a:prstGeom prst="rect">
                <a:avLst/>
              </a:prstGeom>
            </p:spPr>
          </p:pic>
        </mc:Fallback>
      </mc:AlternateContent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6A8C2EA-0DBB-4F4C-932E-01604CF78778}"/>
              </a:ext>
            </a:extLst>
          </p:cNvPr>
          <p:cNvSpPr/>
          <p:nvPr/>
        </p:nvSpPr>
        <p:spPr>
          <a:xfrm>
            <a:off x="5967924" y="5108461"/>
            <a:ext cx="1899166" cy="44484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Environment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2F03B59-95E4-D440-B8F3-A539817F1B9B}"/>
              </a:ext>
            </a:extLst>
          </p:cNvPr>
          <p:cNvSpPr/>
          <p:nvPr/>
        </p:nvSpPr>
        <p:spPr>
          <a:xfrm>
            <a:off x="6310606" y="3211732"/>
            <a:ext cx="1094032" cy="4345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Agent</a:t>
            </a:r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422492C1-7873-B843-AE53-840E33F1A784}"/>
              </a:ext>
            </a:extLst>
          </p:cNvPr>
          <p:cNvCxnSpPr>
            <a:cxnSpLocks/>
            <a:stCxn id="9" idx="3"/>
            <a:endCxn id="8" idx="3"/>
          </p:cNvCxnSpPr>
          <p:nvPr/>
        </p:nvCxnSpPr>
        <p:spPr>
          <a:xfrm>
            <a:off x="7404638" y="3429000"/>
            <a:ext cx="462452" cy="1901883"/>
          </a:xfrm>
          <a:prstGeom prst="bentConnector3">
            <a:avLst>
              <a:gd name="adj1" fmla="val 149432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EC5F8C46-1C0F-0448-9AEB-C7954781B111}"/>
              </a:ext>
            </a:extLst>
          </p:cNvPr>
          <p:cNvSpPr txBox="1"/>
          <p:nvPr/>
        </p:nvSpPr>
        <p:spPr>
          <a:xfrm rot="16200000">
            <a:off x="7119666" y="3976470"/>
            <a:ext cx="14594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action </a:t>
            </a:r>
            <a:r>
              <a:rPr lang="en-US" sz="2400" i="1" dirty="0"/>
              <a:t>a</a:t>
            </a:r>
            <a:r>
              <a:rPr lang="en-US" sz="2400" i="1" baseline="-25000" dirty="0"/>
              <a:t>t</a:t>
            </a:r>
            <a:r>
              <a:rPr lang="en-US" sz="2400" i="1" dirty="0"/>
              <a:t> 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 Model 12" descr="Male icon">
                <a:extLst>
                  <a:ext uri="{FF2B5EF4-FFF2-40B4-BE49-F238E27FC236}">
                    <a16:creationId xmlns:a16="http://schemas.microsoft.com/office/drawing/2014/main" id="{FE187DBE-C6BE-244D-BB13-BFB69537223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195035405"/>
                  </p:ext>
                </p:extLst>
              </p:nvPr>
            </p:nvGraphicFramePr>
            <p:xfrm>
              <a:off x="5027442" y="136521"/>
              <a:ext cx="680854" cy="1333362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680854" cy="1333362"/>
                    </a:xfrm>
                    <a:prstGeom prst="rect">
                      <a:avLst/>
                    </a:prstGeom>
                  </am3d:spPr>
                  <am3d:camera>
                    <am3d:pos x="0" y="0" z="5031666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029133" d="1000000"/>
                    <am3d:preTrans dx="0" dy="-18000000" dz="2458"/>
                    <am3d:scale>
                      <am3d:sx n="1000000" d="1000000"/>
                      <am3d:sy n="1000000" d="1000000"/>
                      <am3d:sz n="1000000" d="1000000"/>
                    </am3d:scale>
                    <am3d:rot ax="588059" ay="2327811" az="370649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430530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 Model 12" descr="Male icon">
                <a:extLst>
                  <a:ext uri="{FF2B5EF4-FFF2-40B4-BE49-F238E27FC236}">
                    <a16:creationId xmlns:a16="http://schemas.microsoft.com/office/drawing/2014/main" id="{FE187DBE-C6BE-244D-BB13-BFB6953722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27442" y="136521"/>
                <a:ext cx="680854" cy="1333362"/>
              </a:xfrm>
              <a:prstGeom prst="rect">
                <a:avLst/>
              </a:prstGeom>
            </p:spPr>
          </p:pic>
        </mc:Fallback>
      </mc:AlternateContent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D37E807E-8FCC-F744-9871-81B205F30B72}"/>
              </a:ext>
            </a:extLst>
          </p:cNvPr>
          <p:cNvSpPr/>
          <p:nvPr/>
        </p:nvSpPr>
        <p:spPr>
          <a:xfrm>
            <a:off x="5708296" y="1110161"/>
            <a:ext cx="2280004" cy="4345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External Trainer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F4126A-D00A-2D40-8F5B-7CF6971F0D77}"/>
              </a:ext>
            </a:extLst>
          </p:cNvPr>
          <p:cNvCxnSpPr>
            <a:cxnSpLocks/>
            <a:stCxn id="14" idx="2"/>
            <a:endCxn id="9" idx="0"/>
          </p:cNvCxnSpPr>
          <p:nvPr/>
        </p:nvCxnSpPr>
        <p:spPr>
          <a:xfrm>
            <a:off x="6848298" y="1544696"/>
            <a:ext cx="9324" cy="166703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16C1E54-F5A5-8F47-BF5D-A5EEE3965D0B}"/>
              </a:ext>
            </a:extLst>
          </p:cNvPr>
          <p:cNvSpPr txBox="1"/>
          <p:nvPr/>
        </p:nvSpPr>
        <p:spPr>
          <a:xfrm>
            <a:off x="6624064" y="1630153"/>
            <a:ext cx="12430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advice</a:t>
            </a:r>
          </a:p>
          <a:p>
            <a:endParaRPr lang="en-US" sz="24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7E08E88-607E-C74A-8150-7FACF75AC984}"/>
              </a:ext>
            </a:extLst>
          </p:cNvPr>
          <p:cNvSpPr/>
          <p:nvPr/>
        </p:nvSpPr>
        <p:spPr>
          <a:xfrm>
            <a:off x="2768601" y="4546057"/>
            <a:ext cx="45719" cy="15696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Elbow Connector 19">
            <a:extLst>
              <a:ext uri="{FF2B5EF4-FFF2-40B4-BE49-F238E27FC236}">
                <a16:creationId xmlns:a16="http://schemas.microsoft.com/office/drawing/2014/main" id="{A224C8EA-B9E9-4A46-91F6-FCE4372327F9}"/>
              </a:ext>
            </a:extLst>
          </p:cNvPr>
          <p:cNvCxnSpPr>
            <a:cxnSpLocks/>
            <a:stCxn id="18" idx="1"/>
            <a:endCxn id="14" idx="1"/>
          </p:cNvCxnSpPr>
          <p:nvPr/>
        </p:nvCxnSpPr>
        <p:spPr>
          <a:xfrm rot="10800000" flipH="1">
            <a:off x="2768600" y="1327430"/>
            <a:ext cx="2939695" cy="4003453"/>
          </a:xfrm>
          <a:prstGeom prst="bentConnector3">
            <a:avLst>
              <a:gd name="adj1" fmla="val -7776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E09DF17-24A4-2B4A-B178-BB9F5A79F8DB}"/>
              </a:ext>
            </a:extLst>
          </p:cNvPr>
          <p:cNvSpPr txBox="1"/>
          <p:nvPr/>
        </p:nvSpPr>
        <p:spPr>
          <a:xfrm rot="16200000">
            <a:off x="810265" y="2980899"/>
            <a:ext cx="25572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state </a:t>
            </a:r>
            <a:r>
              <a:rPr lang="en-US" sz="2400" i="1" dirty="0"/>
              <a:t>s</a:t>
            </a:r>
            <a:r>
              <a:rPr lang="en-US" sz="2400" i="1" baseline="-25000" dirty="0"/>
              <a:t>t  </a:t>
            </a:r>
            <a:r>
              <a:rPr lang="en-US" sz="2400" i="1" dirty="0"/>
              <a:t>, </a:t>
            </a:r>
            <a:r>
              <a:rPr lang="en-US" sz="2400" dirty="0"/>
              <a:t>reward</a:t>
            </a:r>
            <a:r>
              <a:rPr lang="en-US" sz="2400" i="1" dirty="0"/>
              <a:t> r</a:t>
            </a:r>
            <a:r>
              <a:rPr lang="en-US" sz="2400" i="1" baseline="-25000" dirty="0"/>
              <a:t>t</a:t>
            </a:r>
            <a:r>
              <a:rPr lang="en-US" sz="2400" i="1" dirty="0"/>
              <a:t>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95E37D4-39C4-DD40-B567-E814DD3E156D}"/>
              </a:ext>
            </a:extLst>
          </p:cNvPr>
          <p:cNvSpPr/>
          <p:nvPr/>
        </p:nvSpPr>
        <p:spPr>
          <a:xfrm>
            <a:off x="4633725" y="4898915"/>
            <a:ext cx="45719" cy="86393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3F80B64B-3B01-3745-AF0A-3D633BCD9D79}"/>
              </a:ext>
            </a:extLst>
          </p:cNvPr>
          <p:cNvCxnSpPr>
            <a:cxnSpLocks/>
            <a:stCxn id="29" idx="0"/>
            <a:endCxn id="34" idx="0"/>
          </p:cNvCxnSpPr>
          <p:nvPr/>
        </p:nvCxnSpPr>
        <p:spPr>
          <a:xfrm flipH="1">
            <a:off x="3359516" y="4898915"/>
            <a:ext cx="12970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539121A6-8D85-0349-BE5F-D7D8238DAC40}"/>
              </a:ext>
            </a:extLst>
          </p:cNvPr>
          <p:cNvSpPr/>
          <p:nvPr/>
        </p:nvSpPr>
        <p:spPr>
          <a:xfrm>
            <a:off x="3336656" y="4898915"/>
            <a:ext cx="45719" cy="863935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C84E55F5-F54D-CA40-99C7-B9D1651902A3}"/>
              </a:ext>
            </a:extLst>
          </p:cNvPr>
          <p:cNvCxnSpPr>
            <a:cxnSpLocks/>
            <a:stCxn id="29" idx="2"/>
            <a:endCxn id="34" idx="2"/>
          </p:cNvCxnSpPr>
          <p:nvPr/>
        </p:nvCxnSpPr>
        <p:spPr>
          <a:xfrm flipH="1">
            <a:off x="3359516" y="5762850"/>
            <a:ext cx="1297069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53CDE53-BB1B-CF45-BA46-51BE3D73E224}"/>
              </a:ext>
            </a:extLst>
          </p:cNvPr>
          <p:cNvCxnSpPr>
            <a:stCxn id="34" idx="1"/>
            <a:endCxn id="18" idx="1"/>
          </p:cNvCxnSpPr>
          <p:nvPr/>
        </p:nvCxnSpPr>
        <p:spPr>
          <a:xfrm flipH="1" flipV="1">
            <a:off x="2768601" y="5330882"/>
            <a:ext cx="568055" cy="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9">
            <a:extLst>
              <a:ext uri="{FF2B5EF4-FFF2-40B4-BE49-F238E27FC236}">
                <a16:creationId xmlns:a16="http://schemas.microsoft.com/office/drawing/2014/main" id="{7DAB7F8C-E113-5E4B-A062-911ED5E6D403}"/>
              </a:ext>
            </a:extLst>
          </p:cNvPr>
          <p:cNvCxnSpPr>
            <a:stCxn id="34" idx="1"/>
            <a:endCxn id="9" idx="1"/>
          </p:cNvCxnSpPr>
          <p:nvPr/>
        </p:nvCxnSpPr>
        <p:spPr>
          <a:xfrm rot="10800000" flipH="1">
            <a:off x="3336656" y="3429001"/>
            <a:ext cx="2973950" cy="1901883"/>
          </a:xfrm>
          <a:prstGeom prst="bentConnector3">
            <a:avLst>
              <a:gd name="adj1" fmla="val -7687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A72FCC06-9B38-D945-BB41-2087C6DC2545}"/>
              </a:ext>
            </a:extLst>
          </p:cNvPr>
          <p:cNvSpPr txBox="1"/>
          <p:nvPr/>
        </p:nvSpPr>
        <p:spPr>
          <a:xfrm>
            <a:off x="3556248" y="4431042"/>
            <a:ext cx="11003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</a:t>
            </a:r>
            <a:r>
              <a:rPr lang="en-US" sz="2400" baseline="-25000" dirty="0"/>
              <a:t>t+1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AE01B346-24A7-594B-B919-52CC8D957B6C}"/>
              </a:ext>
            </a:extLst>
          </p:cNvPr>
          <p:cNvSpPr txBox="1"/>
          <p:nvPr/>
        </p:nvSpPr>
        <p:spPr>
          <a:xfrm>
            <a:off x="3556248" y="5330881"/>
            <a:ext cx="11003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</a:t>
            </a:r>
            <a:r>
              <a:rPr lang="en-US" sz="2400" baseline="-25000" dirty="0"/>
              <a:t>t+1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C2FC7A46-F069-0141-8319-A657B2A385C5}"/>
              </a:ext>
            </a:extLst>
          </p:cNvPr>
          <p:cNvSpPr txBox="1"/>
          <p:nvPr/>
        </p:nvSpPr>
        <p:spPr>
          <a:xfrm>
            <a:off x="5600699" y="6164941"/>
            <a:ext cx="37544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Reinforcement Learning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ED4B7B0-B29C-1C4A-88B6-EE70BBD8DA7F}"/>
              </a:ext>
            </a:extLst>
          </p:cNvPr>
          <p:cNvSpPr txBox="1"/>
          <p:nvPr/>
        </p:nvSpPr>
        <p:spPr>
          <a:xfrm>
            <a:off x="6034906" y="303071"/>
            <a:ext cx="55220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Interactive</a:t>
            </a:r>
            <a:r>
              <a:rPr lang="en-US" sz="2400" b="1" dirty="0"/>
              <a:t> </a:t>
            </a:r>
            <a:r>
              <a:rPr lang="en-US" sz="2800" b="1" dirty="0"/>
              <a:t>Reinforcement Learning</a:t>
            </a:r>
          </a:p>
        </p:txBody>
      </p:sp>
    </p:spTree>
    <p:extLst>
      <p:ext uri="{BB962C8B-B14F-4D97-AF65-F5344CB8AC3E}">
        <p14:creationId xmlns:p14="http://schemas.microsoft.com/office/powerpoint/2010/main" val="1653450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23</Words>
  <Application>Microsoft Macintosh PowerPoint</Application>
  <PresentationFormat>Widescreen</PresentationFormat>
  <Paragraphs>10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HungSon</dc:creator>
  <cp:lastModifiedBy>Nguyen HungSon</cp:lastModifiedBy>
  <cp:revision>4</cp:revision>
  <dcterms:created xsi:type="dcterms:W3CDTF">2021-09-21T08:54:56Z</dcterms:created>
  <dcterms:modified xsi:type="dcterms:W3CDTF">2021-10-07T05:35:12Z</dcterms:modified>
</cp:coreProperties>
</file>

<file path=docProps/thumbnail.jpeg>
</file>